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73" r:id="rId6"/>
    <p:sldId id="261" r:id="rId7"/>
    <p:sldId id="262" r:id="rId8"/>
    <p:sldId id="272" r:id="rId9"/>
    <p:sldId id="274" r:id="rId10"/>
    <p:sldId id="259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E83F747-80E9-495E-B3C6-08D1E24D3A54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kumimoji="1" lang="ja-JP" altLang="en-US"/>
        </a:p>
      </dgm:t>
    </dgm:pt>
    <dgm:pt modelId="{EA654BEF-8183-4AFE-80C4-0A0A00E7C3FD}" type="pres">
      <dgm:prSet presAssocID="{AE83F747-80E9-495E-B3C6-08D1E24D3A54}" presName="linearFlow" presStyleCnt="0">
        <dgm:presLayoutVars>
          <dgm:dir/>
          <dgm:animLvl val="lvl"/>
          <dgm:resizeHandles val="exact"/>
        </dgm:presLayoutVars>
      </dgm:prSet>
      <dgm:spPr/>
    </dgm:pt>
  </dgm:ptLst>
  <dgm:cxnLst>
    <dgm:cxn modelId="{C604D07E-AE88-42CA-A8BB-9F86F0B1C3EA}" type="presOf" srcId="{AE83F747-80E9-495E-B3C6-08D1E24D3A54}" destId="{EA654BEF-8183-4AFE-80C4-0A0A00E7C3FD}" srcOrd="0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g>
</file>

<file path=ppt/media/image2.jp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6F1947-2A45-4EDB-8551-71FABAA002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9610463-7FA5-4B4F-9347-FF34B4727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8462AF2-A51C-48AB-9EB5-918A33F32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AD4765C-025F-47A9-BE4B-E3E8067C6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B048E8-60B8-4474-B2EF-29F320217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6330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ED198F7-8A92-4285-9245-EC4E8C6F0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464C0A0-755D-49ED-8ADC-7A80CE8106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358C001-5BE0-4294-80B5-C34C47AD0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B8E12DE-20B7-453D-B6B7-F943AC5ED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4A58F61-5424-4C32-8920-B65400708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8482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0CBBBE2-CE66-4351-9F79-AAFDAA701E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B8543C5-A30A-4375-996E-7AA120ADD5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25FE8C9-B5F7-4838-9FA3-7CD01950B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173655A-44FD-4F85-8F01-E4D64011E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B8C209A-B662-4444-9B4F-8E9752942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50356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B74BBE2-2999-4CD7-81B4-5051FEF77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1458A0D-496E-4D42-854A-62A8B3B19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8121AB2-E39F-4B48-BFD0-58B163DD3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BB0ECEF-E08C-41D7-98D2-095A5D87F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908FD98-0FF1-443E-AD58-D81108173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555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D180EBC-4940-499F-BAA7-E65B54CA8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94FEC8C-82A8-4AE7-9D30-81F7659106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16949D2-1B44-41FF-8381-D1D32805D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1F565F1-F58C-4069-849F-7C01F6AEE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2D02D02-BD79-40DE-8639-DBA3DC573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1687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5593B7-FE94-4A84-A58A-5129EE7B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3F43218-8A00-4535-A388-FD30E89D90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88E783A-979A-4AF7-A1ED-E339801E23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F404528-E416-4EF6-A08F-CEC0AF281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A57CF5C-BA3D-47B7-96D0-E0ECAE1F6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7739411-3941-47EA-B770-BD3AF11B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58321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69C488-D1FC-41F9-A619-A2C071507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7561322-9A32-4650-B0A0-B4446E332D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49F801F-F72F-484B-B963-DA08BC02A9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F7CF62A-1259-4576-A3A4-1680A8ED59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3BD796D-9B57-4159-AB51-4DEC3B35C6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2A12DCD2-933D-4D85-B1E9-4B93B2C26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72CBDA5B-B4F2-4DD2-8536-608DF047A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079EB19-FC40-4290-906B-248C4F183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4641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013CACD-71E9-426C-B530-A88652602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DD8F7A1-85EA-4FDB-9826-5712D2489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46562FD-B41F-4273-8B79-C7D654043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DC1564A-8271-4232-80EE-1B07E5F50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5425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0ADBC25-7F7E-46FE-8C3C-1086F1F9E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6B4DC337-7494-4CA5-8DD4-967DB0313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23C84FD-80FB-4969-926A-1DD55FB32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8368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C7ADFD-D3EB-4710-8798-9DA838827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169F1CC-1D97-4F23-A9B5-3C6532FD9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641BB55-7FDE-44D5-A103-C23392A812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319A614-F1AC-4612-8EA4-54EF02510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165C9D6-EADD-46EB-9F11-FF8B23795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88E7AE1-7A64-4F8A-94DC-82FC27D26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3635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49AA76-FCA2-4F1E-8F42-5A8EB4D14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C0293BA-BD7E-4ED1-995B-B7DAAE7386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E6234D9-FC6E-4186-AB84-CFD1FB991A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B15D604-8F9F-40F6-8DCB-401DC2CC9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D66D72E-B858-4DA2-BB95-FD90C5262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D058E18-5B84-492B-BB66-8077BE835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8678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CD8A8A4-C3FB-4769-BC55-FAAEC57C7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28B635E-FDB3-4AC3-81AA-301242ABFF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97A317-8C8E-4BDC-A754-CDB5AF2880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D4DFE18-E359-466A-A180-B98BCEE01A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D3545EC-A149-4A17-8121-5FD30FDF84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204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ikiishiSuzunosuke/AIspeaker_yosie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brabioproject.appspot.com/project/ganttchart/ahJzfmJyYWJpb3Byb2plY3RocmRyEQsSB1Byb2plY3QY47LTxzUM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ccamera.com/bc/i/topics/googlehome/index.jsp#section1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v.watch.impress.co.jp/docs/news/1083863.html" TargetMode="Externa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29BB719-186B-46D8-AE6F-9731BEA713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26087" y="1213335"/>
            <a:ext cx="5565913" cy="1871869"/>
          </a:xfrm>
        </p:spPr>
        <p:txBody>
          <a:bodyPr/>
          <a:lstStyle/>
          <a:p>
            <a:r>
              <a:rPr kumimoji="1" lang="en-US" altLang="ja-JP" dirty="0"/>
              <a:t>AI</a:t>
            </a:r>
            <a:r>
              <a:rPr kumimoji="1" lang="ja-JP" altLang="en-US" dirty="0"/>
              <a:t>スピーカー</a:t>
            </a:r>
            <a:r>
              <a:rPr kumimoji="1" lang="en-US" altLang="ja-JP" dirty="0" err="1"/>
              <a:t>YoSiE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47E9879-2AD5-4BBE-B8BF-A1B977C49B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1026" y="3085204"/>
            <a:ext cx="9144000" cy="1655762"/>
          </a:xfrm>
        </p:spPr>
        <p:txBody>
          <a:bodyPr/>
          <a:lstStyle/>
          <a:p>
            <a:r>
              <a:rPr lang="ja-JP" altLang="en-US" dirty="0"/>
              <a:t>メンバー</a:t>
            </a:r>
            <a:endParaRPr kumimoji="1" lang="en-US" altLang="ja-JP" dirty="0"/>
          </a:p>
          <a:p>
            <a:r>
              <a:rPr kumimoji="1" lang="ja-JP" altLang="en-US" dirty="0"/>
              <a:t>力石鈴之佑</a:t>
            </a:r>
            <a:endParaRPr kumimoji="1" lang="en-US" altLang="ja-JP" dirty="0"/>
          </a:p>
          <a:p>
            <a:r>
              <a:rPr lang="ja-JP" altLang="en-US" dirty="0"/>
              <a:t>山田晃生</a:t>
            </a:r>
            <a:endParaRPr kumimoji="1" lang="ja-JP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A32B40F-5F35-41C2-99C8-E61BA75FA9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91130" cy="6891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9777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486D12F-7345-4D24-AD15-23878B620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スクレイピングの実行結果</a:t>
            </a:r>
            <a:endParaRPr kumimoji="1" lang="ja-JP" altLang="en-US" dirty="0"/>
          </a:p>
        </p:txBody>
      </p:sp>
      <p:pic>
        <p:nvPicPr>
          <p:cNvPr id="6" name="コンテンツ プレースホルダー 5">
            <a:extLst>
              <a:ext uri="{FF2B5EF4-FFF2-40B4-BE49-F238E27FC236}">
                <a16:creationId xmlns:a16="http://schemas.microsoft.com/office/drawing/2014/main" id="{CCEB5738-3490-48CD-BAFE-23F76AF23B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49807"/>
            <a:ext cx="5084195" cy="4351338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6679753A-C923-42A8-B632-993533F7C9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9981" y="2398745"/>
            <a:ext cx="6252019" cy="4351338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9F53ECF-BFB8-45A8-AB6E-960B1B76EE29}"/>
              </a:ext>
            </a:extLst>
          </p:cNvPr>
          <p:cNvSpPr txBox="1"/>
          <p:nvPr/>
        </p:nvSpPr>
        <p:spPr>
          <a:xfrm>
            <a:off x="838200" y="1336745"/>
            <a:ext cx="34323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/>
              <a:t>占いの場合</a:t>
            </a:r>
            <a:endParaRPr kumimoji="1" lang="ja-JP" altLang="en-US" sz="4000" dirty="0"/>
          </a:p>
        </p:txBody>
      </p:sp>
      <p:sp>
        <p:nvSpPr>
          <p:cNvPr id="7" name="矢印: 右 6">
            <a:extLst>
              <a:ext uri="{FF2B5EF4-FFF2-40B4-BE49-F238E27FC236}">
                <a16:creationId xmlns:a16="http://schemas.microsoft.com/office/drawing/2014/main" id="{41836D4E-4CA6-4C8A-92C5-C9FB5A882D7A}"/>
              </a:ext>
            </a:extLst>
          </p:cNvPr>
          <p:cNvSpPr/>
          <p:nvPr/>
        </p:nvSpPr>
        <p:spPr>
          <a:xfrm>
            <a:off x="5084195" y="4069175"/>
            <a:ext cx="967408" cy="101047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5124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342A20-8012-45EC-84A4-CAA2C3675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【</a:t>
            </a:r>
            <a:r>
              <a:rPr lang="ja-JP" altLang="en-US" dirty="0"/>
              <a:t>合成音声</a:t>
            </a:r>
            <a:r>
              <a:rPr lang="en-US" altLang="ja-JP" dirty="0"/>
              <a:t>】→ Open </a:t>
            </a:r>
            <a:r>
              <a:rPr lang="en-US" altLang="ja-JP" dirty="0" err="1"/>
              <a:t>JTalk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DD7C2C5-F045-4A3C-A584-59DCBB180F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日本語の音声合成システム</a:t>
            </a:r>
            <a:endParaRPr lang="en-US" altLang="ja-JP" dirty="0"/>
          </a:p>
          <a:p>
            <a:r>
              <a:rPr lang="ja-JP" altLang="en-US" dirty="0"/>
              <a:t>既存のボイスサンプルを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  カスタムし</a:t>
            </a:r>
            <a:r>
              <a:rPr kumimoji="1" lang="ja-JP" altLang="en-US" dirty="0"/>
              <a:t>て使用</a:t>
            </a:r>
            <a:endParaRPr kumimoji="1" lang="en-US" altLang="ja-JP" dirty="0"/>
          </a:p>
        </p:txBody>
      </p:sp>
      <p:pic>
        <p:nvPicPr>
          <p:cNvPr id="4" name="meichan">
            <a:hlinkClick r:id="" action="ppaction://media"/>
            <a:extLst>
              <a:ext uri="{FF2B5EF4-FFF2-40B4-BE49-F238E27FC236}">
                <a16:creationId xmlns:a16="http://schemas.microsoft.com/office/drawing/2014/main" id="{2920CA02-E416-431A-9A78-93C8BB66D4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14322" y="1417638"/>
            <a:ext cx="2971800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901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3635FC-4FD1-4DE5-A01E-D8872A6AE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本体→</a:t>
            </a:r>
            <a:r>
              <a:rPr lang="en-US" altLang="ja-JP" dirty="0"/>
              <a:t>Raspberry Pi(</a:t>
            </a:r>
            <a:r>
              <a:rPr lang="ja-JP" altLang="en-US" dirty="0"/>
              <a:t>通称</a:t>
            </a:r>
            <a:r>
              <a:rPr lang="en-US" altLang="ja-JP" dirty="0"/>
              <a:t>:</a:t>
            </a:r>
            <a:r>
              <a:rPr lang="ja-JP" altLang="en-US" dirty="0"/>
              <a:t>ラズパイ</a:t>
            </a:r>
            <a:r>
              <a:rPr lang="en-US" altLang="ja-JP" dirty="0"/>
              <a:t>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F7590E4-00E0-424E-B7DE-2C244D853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AI</a:t>
            </a:r>
            <a:r>
              <a:rPr lang="ja-JP" altLang="en-US" dirty="0"/>
              <a:t>スピーカーの本体となるもの</a:t>
            </a:r>
            <a:endParaRPr lang="en-US" altLang="ja-JP" dirty="0"/>
          </a:p>
          <a:p>
            <a:r>
              <a:rPr lang="ja-JP" altLang="en-US" dirty="0"/>
              <a:t>シングルボードコンピュータ</a:t>
            </a:r>
          </a:p>
          <a:p>
            <a:r>
              <a:rPr lang="ja-JP" altLang="en-US" dirty="0"/>
              <a:t>イギリスのラズベリーパイ財団が開発</a:t>
            </a:r>
            <a:endParaRPr lang="en-US" altLang="ja-JP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778E1F1F-85A8-4FBC-93D0-0A4A8147DD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793" y="3420872"/>
            <a:ext cx="4913929" cy="2891028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E340080-C5B7-4214-B3FD-D18D664DE622}"/>
              </a:ext>
            </a:extLst>
          </p:cNvPr>
          <p:cNvSpPr txBox="1"/>
          <p:nvPr/>
        </p:nvSpPr>
        <p:spPr>
          <a:xfrm>
            <a:off x="2676939" y="6176963"/>
            <a:ext cx="234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出典</a:t>
            </a:r>
            <a:r>
              <a:rPr kumimoji="1" lang="en-US" altLang="ja-JP" dirty="0"/>
              <a:t>:Wikipedia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104145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3DF0DB-ADA5-41B7-A838-FC7F128A2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このプロジェクトの価値について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EBE4E59-F536-4BAE-9BDC-51CBD7809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先生から出されたプロジェクト内容の条件が</a:t>
            </a:r>
            <a:r>
              <a:rPr lang="en-US" altLang="ja-JP" dirty="0"/>
              <a:t>`</a:t>
            </a:r>
            <a:r>
              <a:rPr lang="ja-JP" altLang="en-US" dirty="0"/>
              <a:t>挑戦すること</a:t>
            </a:r>
            <a:r>
              <a:rPr lang="en-US" altLang="ja-JP" dirty="0"/>
              <a:t>`</a:t>
            </a:r>
          </a:p>
          <a:p>
            <a:pPr marL="0" indent="0">
              <a:buNone/>
            </a:pPr>
            <a:r>
              <a:rPr lang="ja-JP" altLang="en-US" dirty="0"/>
              <a:t>　→扱ったことのないものに挑戦</a:t>
            </a:r>
            <a:endParaRPr lang="en-US" altLang="ja-JP" dirty="0"/>
          </a:p>
          <a:p>
            <a:pPr lvl="2"/>
            <a:r>
              <a:rPr lang="ja-JP" altLang="en-US" dirty="0"/>
              <a:t>ハードウェア</a:t>
            </a:r>
            <a:r>
              <a:rPr lang="en-US" altLang="ja-JP" dirty="0"/>
              <a:t>(Raspberry Pi)</a:t>
            </a:r>
          </a:p>
          <a:p>
            <a:pPr lvl="2"/>
            <a:r>
              <a:rPr lang="ja-JP" altLang="en-US" dirty="0"/>
              <a:t>スクレイピング</a:t>
            </a:r>
            <a:endParaRPr lang="en-US" altLang="ja-JP" dirty="0"/>
          </a:p>
          <a:p>
            <a:pPr lvl="2"/>
            <a:r>
              <a:rPr lang="en-US" altLang="ja-JP" dirty="0"/>
              <a:t>Julius</a:t>
            </a:r>
          </a:p>
          <a:p>
            <a:pPr lvl="2"/>
            <a:r>
              <a:rPr lang="en-US" altLang="ja-JP" dirty="0"/>
              <a:t>TensorFlow(</a:t>
            </a:r>
            <a:r>
              <a:rPr lang="ja-JP" altLang="en-US" dirty="0"/>
              <a:t>機械学習</a:t>
            </a:r>
            <a:r>
              <a:rPr lang="en-US" altLang="ja-JP" dirty="0"/>
              <a:t>)</a:t>
            </a:r>
          </a:p>
          <a:p>
            <a:pPr lvl="2"/>
            <a:r>
              <a:rPr lang="en-US" altLang="ja-JP" dirty="0"/>
              <a:t>Open </a:t>
            </a:r>
            <a:r>
              <a:rPr lang="en-US" altLang="ja-JP" dirty="0" err="1"/>
              <a:t>JTalk</a:t>
            </a:r>
            <a:endParaRPr lang="en-US" altLang="ja-JP" dirty="0"/>
          </a:p>
          <a:p>
            <a:pPr marL="0" indent="0">
              <a:buNone/>
            </a:pPr>
            <a:endParaRPr lang="ja-JP" altLang="en-US" dirty="0"/>
          </a:p>
          <a:p>
            <a:r>
              <a:rPr lang="ja-JP" altLang="en-US" dirty="0"/>
              <a:t>市販されている電化製品を一から作ることによって、今まで知らなかった内部構造などを深く知ることができる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502779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7DF5F99-ECBD-460D-B445-9F7CE8D14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プロジェクトの管理・進め方について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211E8E8-BB48-49C2-B509-7195508902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GitHub</a:t>
            </a:r>
          </a:p>
          <a:p>
            <a:r>
              <a:rPr lang="en-US" altLang="ja-JP" dirty="0" err="1"/>
              <a:t>b</a:t>
            </a:r>
            <a:r>
              <a:rPr kumimoji="1" lang="en-US" altLang="ja-JP" dirty="0" err="1"/>
              <a:t>rabio</a:t>
            </a:r>
            <a:endParaRPr kumimoji="1" lang="en-US" altLang="ja-JP" dirty="0"/>
          </a:p>
          <a:p>
            <a:r>
              <a:rPr lang="en-US" altLang="ja-JP" dirty="0"/>
              <a:t>slack</a:t>
            </a:r>
          </a:p>
        </p:txBody>
      </p:sp>
    </p:spTree>
    <p:extLst>
      <p:ext uri="{BB962C8B-B14F-4D97-AF65-F5344CB8AC3E}">
        <p14:creationId xmlns:p14="http://schemas.microsoft.com/office/powerpoint/2010/main" val="36821694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C000C57-B4D3-4A1C-A081-3317568C7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【GitHub】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2316654-6830-4157-B056-004D7D6AA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プロジェクトについての提案、作業内容、プログラムの管理</a:t>
            </a:r>
            <a:endParaRPr lang="en-US" altLang="ja-JP" dirty="0"/>
          </a:p>
          <a:p>
            <a:r>
              <a:rPr lang="en-US" altLang="ja-JP" dirty="0">
                <a:hlinkClick r:id="rId2"/>
              </a:rPr>
              <a:t>https://github.com/RikiishiSuzunosuke/AIspeaker_yosie</a:t>
            </a:r>
            <a:endParaRPr lang="en-US" altLang="ja-JP" dirty="0"/>
          </a:p>
          <a:p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010313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26AED1F-A829-4195-8902-A3BDE6288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【</a:t>
            </a:r>
            <a:r>
              <a:rPr lang="en-US" altLang="ja-JP" dirty="0" err="1"/>
              <a:t>brabio</a:t>
            </a:r>
            <a:r>
              <a:rPr lang="en-US" altLang="ja-JP" dirty="0"/>
              <a:t>】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EB80936-CDC8-4A37-87F3-0201D8B5B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ガントチャートによる作業進捗管理</a:t>
            </a:r>
            <a:endParaRPr lang="en-US" altLang="ja-JP" dirty="0"/>
          </a:p>
          <a:p>
            <a:r>
              <a:rPr kumimoji="1" lang="en-US" altLang="ja-JP" dirty="0">
                <a:hlinkClick r:id="rId2"/>
              </a:rPr>
              <a:t>https://brabioproject.appspot.com/project/ganttchart/ahJzfmJyYWJpb3Byb2plY3RocmRyEQsSB1Byb2plY3QY47LTxzUM/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383369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2F3FB59-8814-4C27-B43B-1A341F72E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【slack】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F5FB45D-CFFA-4943-9DE7-9EA240271D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メンバー同士のやり取り等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231898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CCEABC-B95F-4A5E-A1E1-490BCEB17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これから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4E73979-89EB-4AD7-9006-69F6D760B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現在</a:t>
            </a:r>
            <a:r>
              <a:rPr lang="en-US" altLang="ja-JP" dirty="0"/>
              <a:t>Julius</a:t>
            </a:r>
            <a:r>
              <a:rPr lang="ja-JP" altLang="en-US" dirty="0" err="1"/>
              <a:t>、</a:t>
            </a:r>
            <a:r>
              <a:rPr lang="ja-JP" altLang="en-US" dirty="0"/>
              <a:t>機械学習部分を分担して学習</a:t>
            </a:r>
          </a:p>
          <a:p>
            <a:r>
              <a:rPr lang="en-US" altLang="ja-JP" dirty="0"/>
              <a:t>Julius</a:t>
            </a:r>
            <a:r>
              <a:rPr lang="ja-JP" altLang="en-US" dirty="0"/>
              <a:t>の音声認識の精度を上げる辞書データの作成</a:t>
            </a:r>
          </a:p>
          <a:p>
            <a:r>
              <a:rPr lang="ja-JP" altLang="en-US" dirty="0"/>
              <a:t>主な三つのシステムが完成後、それらの結合が必須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20217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5BD88E-EEE1-4A72-885E-675AD150E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作成物 </a:t>
            </a:r>
            <a:r>
              <a:rPr kumimoji="1" lang="en-US" altLang="ja-JP" dirty="0"/>
              <a:t>AI</a:t>
            </a:r>
            <a:r>
              <a:rPr kumimoji="1" lang="ja-JP" altLang="en-US" dirty="0"/>
              <a:t>スピーカー</a:t>
            </a:r>
            <a:r>
              <a:rPr kumimoji="1" lang="en-US" altLang="ja-JP" dirty="0" err="1"/>
              <a:t>YoSiE</a:t>
            </a:r>
            <a:r>
              <a:rPr kumimoji="1" lang="ja-JP" altLang="en-US" dirty="0"/>
              <a:t>とは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A4F2AB9-1597-4ED6-AE94-570A02690D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AI</a:t>
            </a:r>
            <a:r>
              <a:rPr kumimoji="1" lang="ja-JP" altLang="en-US" dirty="0"/>
              <a:t>スピーカー・スマートスピーカー</a:t>
            </a:r>
            <a:endParaRPr kumimoji="1" lang="en-US" altLang="ja-JP" dirty="0"/>
          </a:p>
          <a:p>
            <a:r>
              <a:rPr lang="ja-JP" altLang="en-US" dirty="0"/>
              <a:t>音声操作ができて、音声で対応してくれる</a:t>
            </a:r>
            <a:endParaRPr lang="en-US" altLang="ja-JP" dirty="0"/>
          </a:p>
          <a:p>
            <a:r>
              <a:rPr kumimoji="1" lang="ja-JP" altLang="en-US" dirty="0"/>
              <a:t>類似品</a:t>
            </a:r>
            <a:endParaRPr kumimoji="1" lang="en-US" altLang="ja-JP" dirty="0"/>
          </a:p>
          <a:p>
            <a:pPr lvl="1"/>
            <a:r>
              <a:rPr kumimoji="1" lang="en-US" altLang="ja-JP" dirty="0" err="1"/>
              <a:t>GoogleHome</a:t>
            </a:r>
            <a:endParaRPr kumimoji="1" lang="en-US" altLang="ja-JP" dirty="0"/>
          </a:p>
          <a:p>
            <a:pPr lvl="1"/>
            <a:r>
              <a:rPr lang="ja-JP" altLang="en-US" dirty="0"/>
              <a:t>アレクサ</a:t>
            </a:r>
            <a:endParaRPr lang="en-US" altLang="ja-JP" dirty="0"/>
          </a:p>
          <a:p>
            <a:pPr lvl="1"/>
            <a:r>
              <a:rPr kumimoji="1" lang="en-US" altLang="ja-JP" dirty="0"/>
              <a:t>Etc.</a:t>
            </a:r>
            <a:endParaRPr kumimoji="1" lang="ja-JP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C3A33FFF-1B50-48C1-AC03-5E600A1E94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0160" y="3052308"/>
            <a:ext cx="2471945" cy="2685883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EEA0EDC-F809-49FE-8547-090E940825BC}"/>
              </a:ext>
            </a:extLst>
          </p:cNvPr>
          <p:cNvSpPr txBox="1"/>
          <p:nvPr/>
        </p:nvSpPr>
        <p:spPr>
          <a:xfrm>
            <a:off x="4412975" y="5738191"/>
            <a:ext cx="2319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ja-JP" dirty="0">
              <a:hlinkClick r:id="rId3"/>
            </a:endParaRPr>
          </a:p>
          <a:p>
            <a:r>
              <a:rPr kumimoji="1" lang="ja-JP" altLang="en-US" dirty="0">
                <a:hlinkClick r:id="rId3"/>
              </a:rPr>
              <a:t>出典</a:t>
            </a:r>
            <a:r>
              <a:rPr kumimoji="1" lang="en-US" altLang="ja-JP" dirty="0">
                <a:hlinkClick r:id="rId3"/>
              </a:rPr>
              <a:t>:</a:t>
            </a:r>
            <a:r>
              <a:rPr kumimoji="1" lang="ja-JP" altLang="en-US" dirty="0">
                <a:hlinkClick r:id="rId3"/>
              </a:rPr>
              <a:t>ビッグカメラ</a:t>
            </a:r>
            <a:endParaRPr kumimoji="1" lang="ja-JP" altLang="en-US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79475F3-D428-49E7-BA2A-4C355DB53FAB}"/>
              </a:ext>
            </a:extLst>
          </p:cNvPr>
          <p:cNvSpPr txBox="1"/>
          <p:nvPr/>
        </p:nvSpPr>
        <p:spPr>
          <a:xfrm>
            <a:off x="4631635" y="5692024"/>
            <a:ext cx="1881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/>
              <a:t>GoogleHome</a:t>
            </a:r>
            <a:endParaRPr kumimoji="1"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97A90EBD-2D05-4920-9FB6-1947A4F5F6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3580" y="2913809"/>
            <a:ext cx="3765843" cy="2824382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FCEC0D50-8DCC-4D21-9E51-481CD3A9AFDE}"/>
              </a:ext>
            </a:extLst>
          </p:cNvPr>
          <p:cNvSpPr txBox="1"/>
          <p:nvPr/>
        </p:nvSpPr>
        <p:spPr>
          <a:xfrm>
            <a:off x="7633251" y="5692024"/>
            <a:ext cx="30583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	</a:t>
            </a:r>
            <a:r>
              <a:rPr kumimoji="1" lang="ja-JP" altLang="en-US" dirty="0"/>
              <a:t>　</a:t>
            </a:r>
            <a:r>
              <a:rPr kumimoji="1" lang="en-US" altLang="ja-JP" dirty="0"/>
              <a:t>Alexa</a:t>
            </a:r>
          </a:p>
          <a:p>
            <a:r>
              <a:rPr kumimoji="1" lang="ja-JP" altLang="en-US" dirty="0">
                <a:hlinkClick r:id="rId5"/>
              </a:rPr>
              <a:t>出典</a:t>
            </a:r>
            <a:r>
              <a:rPr kumimoji="1" lang="en-US" altLang="ja-JP" dirty="0">
                <a:hlinkClick r:id="rId5"/>
              </a:rPr>
              <a:t>:Amazon Alexa</a:t>
            </a:r>
            <a:r>
              <a:rPr kumimoji="1" lang="ja-JP" altLang="en-US" dirty="0">
                <a:hlinkClick r:id="rId5"/>
              </a:rPr>
              <a:t>が年内に日本上陸、スマートスピーカー「</a:t>
            </a:r>
            <a:r>
              <a:rPr kumimoji="1" lang="en-US" altLang="ja-JP" dirty="0">
                <a:hlinkClick r:id="rId5"/>
              </a:rPr>
              <a:t>Echo</a:t>
            </a:r>
            <a:r>
              <a:rPr kumimoji="1" lang="ja-JP" altLang="en-US" dirty="0">
                <a:hlinkClick r:id="rId5"/>
              </a:rPr>
              <a:t>」も発売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53271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E6A439-A220-4319-8639-4E5D8902D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機能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A3282F7-0ECE-48AE-ACC9-7ED432590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「今日の運勢は？」→占いの結果を読み上げ</a:t>
            </a:r>
          </a:p>
          <a:p>
            <a:r>
              <a:rPr lang="ja-JP" altLang="en-US" dirty="0"/>
              <a:t>「今日の天気は？」→天気予報を読み上げ</a:t>
            </a:r>
            <a:endParaRPr lang="en-US" altLang="ja-JP" dirty="0"/>
          </a:p>
          <a:p>
            <a:r>
              <a:rPr lang="ja-JP" altLang="en-US" dirty="0"/>
              <a:t>「なにかニュースある？」→ニュース読み上げ　など</a:t>
            </a:r>
            <a:endParaRPr kumimoji="1" lang="ja-JP" altLang="en-US" dirty="0"/>
          </a:p>
        </p:txBody>
      </p:sp>
      <p:pic>
        <p:nvPicPr>
          <p:cNvPr id="5" name="グラフィックス 4" descr="ニヤリとした顔 (塗りつぶしなし)">
            <a:extLst>
              <a:ext uri="{FF2B5EF4-FFF2-40B4-BE49-F238E27FC236}">
                <a16:creationId xmlns:a16="http://schemas.microsoft.com/office/drawing/2014/main" id="{DBEE73B9-EB10-4627-8437-5D212D1EF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40564" y="4264439"/>
            <a:ext cx="1636644" cy="1636644"/>
          </a:xfrm>
          <a:prstGeom prst="rect">
            <a:avLst/>
          </a:prstGeom>
        </p:spPr>
      </p:pic>
      <p:sp>
        <p:nvSpPr>
          <p:cNvPr id="6" name="吹き出し: 円形 5">
            <a:extLst>
              <a:ext uri="{FF2B5EF4-FFF2-40B4-BE49-F238E27FC236}">
                <a16:creationId xmlns:a16="http://schemas.microsoft.com/office/drawing/2014/main" id="{E51DC03B-98AE-4AAA-AE3C-5C2E09AB01A3}"/>
              </a:ext>
            </a:extLst>
          </p:cNvPr>
          <p:cNvSpPr/>
          <p:nvPr/>
        </p:nvSpPr>
        <p:spPr>
          <a:xfrm>
            <a:off x="1772479" y="3571979"/>
            <a:ext cx="3743740" cy="858630"/>
          </a:xfrm>
          <a:prstGeom prst="wedgeEllipseCallou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solidFill>
                  <a:schemeClr val="tx1"/>
                </a:solidFill>
              </a:rPr>
              <a:t>今日の天気は？</a:t>
            </a:r>
            <a:r>
              <a:rPr kumimoji="1" lang="ja-JP" altLang="en-US" sz="2400" dirty="0"/>
              <a:t>？</a:t>
            </a:r>
          </a:p>
        </p:txBody>
      </p:sp>
      <p:pic>
        <p:nvPicPr>
          <p:cNvPr id="8" name="グラフィックス 7" descr="スピーカー">
            <a:extLst>
              <a:ext uri="{FF2B5EF4-FFF2-40B4-BE49-F238E27FC236}">
                <a16:creationId xmlns:a16="http://schemas.microsoft.com/office/drawing/2014/main" id="{0F8FF0F8-DBEB-4B53-BE8F-7ECB703295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25548" y="4161134"/>
            <a:ext cx="2100470" cy="1950000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E7D7AA7-267B-4FAF-BEB8-D85FDD87AEA9}"/>
              </a:ext>
            </a:extLst>
          </p:cNvPr>
          <p:cNvSpPr txBox="1"/>
          <p:nvPr/>
        </p:nvSpPr>
        <p:spPr>
          <a:xfrm>
            <a:off x="1772479" y="5849524"/>
            <a:ext cx="19348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b="1" dirty="0"/>
              <a:t>USER</a:t>
            </a:r>
            <a:endParaRPr kumimoji="1" lang="ja-JP" altLang="en-US" sz="2800" b="1" dirty="0"/>
          </a:p>
        </p:txBody>
      </p:sp>
      <p:sp>
        <p:nvSpPr>
          <p:cNvPr id="13" name="吹き出し: 円形 12">
            <a:extLst>
              <a:ext uri="{FF2B5EF4-FFF2-40B4-BE49-F238E27FC236}">
                <a16:creationId xmlns:a16="http://schemas.microsoft.com/office/drawing/2014/main" id="{253A97C7-81BF-4C69-A3C8-92407701C035}"/>
              </a:ext>
            </a:extLst>
          </p:cNvPr>
          <p:cNvSpPr/>
          <p:nvPr/>
        </p:nvSpPr>
        <p:spPr>
          <a:xfrm>
            <a:off x="6675781" y="3485384"/>
            <a:ext cx="3743740" cy="1081625"/>
          </a:xfrm>
          <a:prstGeom prst="wedgeEllipseCallou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400" dirty="0">
                <a:solidFill>
                  <a:schemeClr val="tx1"/>
                </a:solidFill>
              </a:rPr>
              <a:t>今日の神奈川県の</a:t>
            </a:r>
            <a:endParaRPr lang="en-US" altLang="ja-JP" sz="2400" dirty="0">
              <a:solidFill>
                <a:schemeClr val="tx1"/>
              </a:solidFill>
            </a:endParaRPr>
          </a:p>
          <a:p>
            <a:pPr algn="ctr"/>
            <a:r>
              <a:rPr lang="ja-JP" altLang="en-US" sz="2400" dirty="0">
                <a:solidFill>
                  <a:schemeClr val="tx1"/>
                </a:solidFill>
              </a:rPr>
              <a:t>天気は～～</a:t>
            </a:r>
            <a:endParaRPr kumimoji="1" lang="ja-JP" altLang="en-US" sz="2400" dirty="0">
              <a:solidFill>
                <a:schemeClr val="tx1"/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A6968F42-9C92-4BF8-BB04-9E554E2A3876}"/>
              </a:ext>
            </a:extLst>
          </p:cNvPr>
          <p:cNvSpPr txBox="1"/>
          <p:nvPr/>
        </p:nvSpPr>
        <p:spPr>
          <a:xfrm>
            <a:off x="6096000" y="5788680"/>
            <a:ext cx="26703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b="1" dirty="0" err="1"/>
              <a:t>YoSiE</a:t>
            </a:r>
            <a:endParaRPr kumimoji="1" lang="ja-JP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376102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2E3DEE2-15B2-41D2-B23D-F1C98E238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システムの説明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4E9DB4D-AD63-40D6-B2AF-2976A2886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ja-JP" dirty="0"/>
              <a:t>1 </a:t>
            </a:r>
            <a:r>
              <a:rPr lang="ja-JP" altLang="en-US" dirty="0"/>
              <a:t>「今日の天気は？」→</a:t>
            </a:r>
            <a:r>
              <a:rPr lang="en-US" altLang="ja-JP" dirty="0"/>
              <a:t>【</a:t>
            </a:r>
            <a:r>
              <a:rPr lang="ja-JP" altLang="en-US" b="1" dirty="0">
                <a:solidFill>
                  <a:srgbClr val="FF0000"/>
                </a:solidFill>
              </a:rPr>
              <a:t>音声認識</a:t>
            </a:r>
            <a:r>
              <a:rPr lang="en-US" altLang="ja-JP" dirty="0"/>
              <a:t>】→</a:t>
            </a:r>
            <a:r>
              <a:rPr lang="ja-JP" altLang="en-US" dirty="0"/>
              <a:t>テキスト化</a:t>
            </a:r>
          </a:p>
          <a:p>
            <a:pPr marL="0" indent="0">
              <a:buNone/>
            </a:pPr>
            <a:r>
              <a:rPr lang="en-US" altLang="ja-JP" dirty="0"/>
              <a:t>2 </a:t>
            </a:r>
            <a:r>
              <a:rPr lang="ja-JP" altLang="en-US" dirty="0"/>
              <a:t>テキスト→</a:t>
            </a:r>
            <a:r>
              <a:rPr lang="en-US" altLang="ja-JP" dirty="0"/>
              <a:t>【</a:t>
            </a:r>
            <a:r>
              <a:rPr lang="ja-JP" altLang="en-US" b="1" dirty="0">
                <a:solidFill>
                  <a:srgbClr val="FF0000"/>
                </a:solidFill>
              </a:rPr>
              <a:t>機械学習</a:t>
            </a:r>
            <a:r>
              <a:rPr lang="en-US" altLang="ja-JP" dirty="0"/>
              <a:t>】→</a:t>
            </a:r>
            <a:r>
              <a:rPr lang="ja-JP" altLang="en-US" dirty="0"/>
              <a:t>質問内容を理解</a:t>
            </a:r>
          </a:p>
          <a:p>
            <a:pPr marL="0" indent="0">
              <a:buNone/>
            </a:pPr>
            <a:r>
              <a:rPr lang="en-US" altLang="ja-JP" dirty="0"/>
              <a:t>3 </a:t>
            </a:r>
            <a:r>
              <a:rPr lang="ja-JP" altLang="en-US" dirty="0"/>
              <a:t>質問内容→</a:t>
            </a:r>
            <a:r>
              <a:rPr lang="en-US" altLang="ja-JP" dirty="0"/>
              <a:t>【</a:t>
            </a:r>
            <a:r>
              <a:rPr lang="ja-JP" altLang="en-US" b="1" dirty="0">
                <a:solidFill>
                  <a:srgbClr val="FF0000"/>
                </a:solidFill>
              </a:rPr>
              <a:t>スクレイピング</a:t>
            </a:r>
            <a:r>
              <a:rPr lang="en-US" altLang="ja-JP" dirty="0"/>
              <a:t>】</a:t>
            </a:r>
            <a:r>
              <a:rPr lang="ja-JP" altLang="en-US" dirty="0"/>
              <a:t>→返答内容を取得</a:t>
            </a:r>
            <a:r>
              <a:rPr lang="en-US" altLang="ja-JP" dirty="0"/>
              <a:t>(</a:t>
            </a:r>
            <a:r>
              <a:rPr lang="ja-JP" altLang="en-US" dirty="0"/>
              <a:t>テキスト</a:t>
            </a:r>
            <a:r>
              <a:rPr lang="en-US" altLang="ja-JP" dirty="0"/>
              <a:t>)</a:t>
            </a:r>
          </a:p>
          <a:p>
            <a:pPr marL="0" indent="0">
              <a:buNone/>
            </a:pPr>
            <a:r>
              <a:rPr lang="en-US" altLang="ja-JP" dirty="0"/>
              <a:t>4</a:t>
            </a:r>
            <a:r>
              <a:rPr lang="ja-JP" altLang="en-US" dirty="0"/>
              <a:t> 返答内容を</a:t>
            </a:r>
            <a:r>
              <a:rPr lang="en-US" altLang="ja-JP" dirty="0"/>
              <a:t>【</a:t>
            </a:r>
            <a:r>
              <a:rPr lang="ja-JP" altLang="en-US" b="1" dirty="0">
                <a:solidFill>
                  <a:srgbClr val="FF0000"/>
                </a:solidFill>
              </a:rPr>
              <a:t>合成音声</a:t>
            </a:r>
            <a:r>
              <a:rPr lang="en-US" altLang="ja-JP" dirty="0"/>
              <a:t>】</a:t>
            </a:r>
            <a:r>
              <a:rPr lang="ja-JP" altLang="en-US" dirty="0"/>
              <a:t>で返答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※</a:t>
            </a:r>
            <a:r>
              <a:rPr lang="ja-JP" altLang="en-US" dirty="0"/>
              <a:t>図のがわかりやすい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03384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961D1E4-4B27-408B-AD2E-81D8099DC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システム説明の図が入る予定</a:t>
            </a:r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E78D51D9-12C1-4715-A797-42A63A6B86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524979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17425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38862F3-41A2-42B3-98BD-30932DC1D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1877"/>
            <a:ext cx="10515600" cy="1152939"/>
          </a:xfrm>
        </p:spPr>
        <p:txBody>
          <a:bodyPr>
            <a:normAutofit fontScale="90000"/>
          </a:bodyPr>
          <a:lstStyle/>
          <a:p>
            <a:r>
              <a:rPr lang="en-US" altLang="ja-JP" dirty="0"/>
              <a:t>【</a:t>
            </a:r>
            <a:r>
              <a:rPr lang="ja-JP" altLang="en-US" dirty="0"/>
              <a:t>音声認識</a:t>
            </a:r>
            <a:r>
              <a:rPr lang="en-US" altLang="ja-JP" dirty="0"/>
              <a:t>】</a:t>
            </a:r>
            <a:r>
              <a:rPr lang="ja-JP" altLang="en-US" dirty="0"/>
              <a:t>→ </a:t>
            </a:r>
            <a:r>
              <a:rPr lang="en-US" altLang="ja-JP" dirty="0"/>
              <a:t>Julius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01899F0-246A-45A7-B30D-83F968213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音声データから、文字データを生成できる</a:t>
            </a:r>
            <a:endParaRPr lang="en-US" altLang="ja-JP" dirty="0"/>
          </a:p>
          <a:p>
            <a:r>
              <a:rPr lang="ja-JP" altLang="en-US" dirty="0"/>
              <a:t>マイクからリアルタイムの音声データを入力できる</a:t>
            </a:r>
            <a:endParaRPr lang="en-US" altLang="ja-JP" dirty="0"/>
          </a:p>
          <a:p>
            <a:r>
              <a:rPr lang="ja-JP" altLang="en-US" dirty="0"/>
              <a:t>オープンソースソフトウェア</a:t>
            </a:r>
          </a:p>
        </p:txBody>
      </p:sp>
    </p:spTree>
    <p:extLst>
      <p:ext uri="{BB962C8B-B14F-4D97-AF65-F5344CB8AC3E}">
        <p14:creationId xmlns:p14="http://schemas.microsoft.com/office/powerpoint/2010/main" val="2338879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8D1E52-1FE3-424C-A02A-A92FBB994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【</a:t>
            </a:r>
            <a:r>
              <a:rPr lang="ja-JP" altLang="en-US" dirty="0"/>
              <a:t>機械学習</a:t>
            </a:r>
            <a:r>
              <a:rPr lang="en-US" altLang="ja-JP" dirty="0"/>
              <a:t>】→ TensorFlow(?)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0DB5DBE-E7E6-43F0-8747-65CE319F97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発話意図分類という仕組み</a:t>
            </a:r>
            <a:endParaRPr lang="en-US" altLang="ja-JP" dirty="0"/>
          </a:p>
          <a:p>
            <a:r>
              <a:rPr lang="ja-JP" altLang="en-US" dirty="0"/>
              <a:t>ニューラルネットワークを使用</a:t>
            </a:r>
            <a:endParaRPr lang="en-US" altLang="ja-JP" dirty="0"/>
          </a:p>
          <a:p>
            <a:r>
              <a:rPr lang="ja-JP" altLang="en-US" dirty="0"/>
              <a:t>与えられたテキストから、質問内容を判断</a:t>
            </a:r>
            <a:endParaRPr lang="en-US" altLang="ja-JP" dirty="0"/>
          </a:p>
          <a:p>
            <a:r>
              <a:rPr lang="ja-JP" altLang="en-US" dirty="0"/>
              <a:t>この部分は変更になる可能性が大いにある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90673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98BF54-BC57-4185-9114-612F4D47B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ニューラルネットワークとは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7259647-47B6-4E60-BCB5-7FE6ACB51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説明</a:t>
            </a:r>
          </a:p>
        </p:txBody>
      </p:sp>
    </p:spTree>
    <p:extLst>
      <p:ext uri="{BB962C8B-B14F-4D97-AF65-F5344CB8AC3E}">
        <p14:creationId xmlns:p14="http://schemas.microsoft.com/office/powerpoint/2010/main" val="985595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D5BF809-ACD4-4BF8-93E9-B30DF04AB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【</a:t>
            </a:r>
            <a:r>
              <a:rPr lang="ja-JP" altLang="en-US" dirty="0"/>
              <a:t>スクレイピング</a:t>
            </a:r>
            <a:r>
              <a:rPr lang="en-US" altLang="ja-JP" dirty="0"/>
              <a:t>】</a:t>
            </a:r>
            <a:r>
              <a:rPr lang="ja-JP" altLang="en-US" dirty="0"/>
              <a:t>→ </a:t>
            </a:r>
            <a:r>
              <a:rPr lang="en-US" altLang="ja-JP" dirty="0"/>
              <a:t>beautifulsoup4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2623EFE-82A6-4A3B-B785-623074AFD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Python</a:t>
            </a:r>
            <a:r>
              <a:rPr lang="ja-JP" altLang="en-US" dirty="0"/>
              <a:t>ライブラリ</a:t>
            </a:r>
            <a:endParaRPr lang="en-US" altLang="ja-JP" dirty="0"/>
          </a:p>
          <a:p>
            <a:r>
              <a:rPr lang="en-US" altLang="ja-JP" dirty="0"/>
              <a:t>Web</a:t>
            </a:r>
            <a:r>
              <a:rPr lang="ja-JP" altLang="en-US" dirty="0"/>
              <a:t>サイトからテキストデータを抽出</a:t>
            </a:r>
            <a:endParaRPr lang="en-US" altLang="ja-JP" dirty="0"/>
          </a:p>
          <a:p>
            <a:pPr lvl="1"/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438033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TM03457485[[fn=メッシュ]]</Template>
  <TotalTime>210</TotalTime>
  <Words>477</Words>
  <Application>Microsoft Office PowerPoint</Application>
  <PresentationFormat>ワイド画面</PresentationFormat>
  <Paragraphs>84</Paragraphs>
  <Slides>18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18</vt:i4>
      </vt:variant>
    </vt:vector>
  </HeadingPairs>
  <TitlesOfParts>
    <vt:vector size="22" baseType="lpstr">
      <vt:lpstr>游ゴシック</vt:lpstr>
      <vt:lpstr>游ゴシック Light</vt:lpstr>
      <vt:lpstr>Arial</vt:lpstr>
      <vt:lpstr>Office テーマ</vt:lpstr>
      <vt:lpstr>AIスピーカーYoSiE</vt:lpstr>
      <vt:lpstr>作成物 AIスピーカーYoSiEとは</vt:lpstr>
      <vt:lpstr>機能</vt:lpstr>
      <vt:lpstr>システムの説明</vt:lpstr>
      <vt:lpstr>システム説明の図が入る予定</vt:lpstr>
      <vt:lpstr>【音声認識】→ Julius </vt:lpstr>
      <vt:lpstr>【機械学習】→ TensorFlow(?)</vt:lpstr>
      <vt:lpstr>ニューラルネットワークとは</vt:lpstr>
      <vt:lpstr>【スクレイピング】→ beautifulsoup4</vt:lpstr>
      <vt:lpstr>スクレイピングの実行結果</vt:lpstr>
      <vt:lpstr>【合成音声】→ Open JTalk</vt:lpstr>
      <vt:lpstr>本体→Raspberry Pi(通称:ラズパイ)</vt:lpstr>
      <vt:lpstr>このプロジェクトの価値について</vt:lpstr>
      <vt:lpstr>プロジェクトの管理・進め方について</vt:lpstr>
      <vt:lpstr>【GitHub】</vt:lpstr>
      <vt:lpstr>【brabio】</vt:lpstr>
      <vt:lpstr>【slack】</vt:lpstr>
      <vt:lpstr>これから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AIスピーカーYoSiE</dc:title>
  <dc:creator>rikie</dc:creator>
  <cp:lastModifiedBy>rikie</cp:lastModifiedBy>
  <cp:revision>21</cp:revision>
  <dcterms:created xsi:type="dcterms:W3CDTF">2021-09-29T01:00:40Z</dcterms:created>
  <dcterms:modified xsi:type="dcterms:W3CDTF">2021-09-29T05:20:15Z</dcterms:modified>
</cp:coreProperties>
</file>

<file path=docProps/thumbnail.jpeg>
</file>